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3" r:id="rId14"/>
    <p:sldId id="276" r:id="rId15"/>
    <p:sldId id="275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dirty="0"/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BA032C-6185-4482-AF36-F3433EC4C629}" type="parTrans" cxnId="{21311A95-12CC-4EB7-B209-26C1F63AB7F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895AB8-F4AE-43F2-88FE-57A5ABA0F855}" type="parTrans" cxnId="{AFE1B2B6-7409-4D98-A83F-2157C71EF64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286CF-EC64-496A-BC74-AB5BF5935DA6}" type="parTrans" cxnId="{06C33592-3F50-47D8-855E-054A6BEBCC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85CC4B-BC78-4FF3-8247-99BD6CA54CD6}" type="parTrans" cxnId="{B4DF0303-D115-493F-8F2F-F17676E61B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04E7AB-1DB1-4E6A-AA84-DB9A347C7AF4}" type="parTrans" cxnId="{C4E200C0-681D-4DC3-9A09-FDF458E4B07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89F2EA67-CF8E-47F8-B02F-687A49058C5C}" type="pres">
      <dgm:prSet presAssocID="{DB65965B-E55D-4B19-8B08-13ED5258A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A00E1-551B-4431-B937-173E777D1E38}" type="pres">
      <dgm:prSet presAssocID="{D86957BB-6DA0-4717-BCC6-D0CBDCE24EE4}" presName="centerShape" presStyleLbl="node0" presStyleIdx="0" presStyleCnt="1" custScaleX="195328" custScaleY="189235" custLinFactNeighborX="521" custLinFactNeighborY="4435"/>
      <dgm:spPr/>
      <dgm:t>
        <a:bodyPr/>
        <a:lstStyle/>
        <a:p>
          <a:endParaRPr lang="ru-RU"/>
        </a:p>
      </dgm:t>
    </dgm:pt>
    <dgm:pt modelId="{F6FDDAEE-9760-435F-A17D-0A6BC70F059D}" type="pres">
      <dgm:prSet presAssocID="{19BA032C-6185-4482-AF36-F3433EC4C629}" presName="parTrans" presStyleLbl="bgSibTrans2D1" presStyleIdx="0" presStyleCnt="5" custLinFactNeighborX="53248" custLinFactNeighborY="22548"/>
      <dgm:spPr/>
      <dgm:t>
        <a:bodyPr/>
        <a:lstStyle/>
        <a:p>
          <a:endParaRPr lang="ru-RU"/>
        </a:p>
      </dgm:t>
    </dgm:pt>
    <dgm:pt modelId="{A880E5B2-8A04-4D65-A6B0-D406B6BCBDE0}" type="pres">
      <dgm:prSet presAssocID="{8057920E-E406-4037-9D8A-D86CFE8FDBD8}" presName="node" presStyleLbl="node1" presStyleIdx="0" presStyleCnt="5" custScaleY="62700" custRadScaleRad="104295" custRadScaleInc="-17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946FB-3F10-4AD1-93B7-DB1C8E3EC1AF}" type="pres">
      <dgm:prSet presAssocID="{8A895AB8-F4AE-43F2-88FE-57A5ABA0F855}" presName="parTrans" presStyleLbl="bgSibTrans2D1" presStyleIdx="1" presStyleCnt="5" custLinFactNeighborX="28090" custLinFactNeighborY="53870"/>
      <dgm:spPr/>
      <dgm:t>
        <a:bodyPr/>
        <a:lstStyle/>
        <a:p>
          <a:endParaRPr lang="ru-RU"/>
        </a:p>
      </dgm:t>
    </dgm:pt>
    <dgm:pt modelId="{B9CE47D6-E62C-4066-8583-7AFF81902D2F}" type="pres">
      <dgm:prSet presAssocID="{41542A8F-140A-4AE8-95EA-D44D99F862D7}" presName="node" presStyleLbl="node1" presStyleIdx="1" presStyleCnt="5" custScaleY="62928" custRadScaleRad="107122" custRadScaleInc="-41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E536F-AC9B-4D89-AEC8-D6FB15EA3531}" type="pres">
      <dgm:prSet presAssocID="{2A3286CF-EC64-496A-BC74-AB5BF5935DA6}" presName="parTrans" presStyleLbl="bgSibTrans2D1" presStyleIdx="2" presStyleCnt="5" custAng="0" custScaleX="154653" custLinFactY="10441" custLinFactNeighborX="0" custLinFactNeighborY="100000"/>
      <dgm:spPr/>
      <dgm:t>
        <a:bodyPr/>
        <a:lstStyle/>
        <a:p>
          <a:endParaRPr lang="ru-RU"/>
        </a:p>
      </dgm:t>
    </dgm:pt>
    <dgm:pt modelId="{D7D7A27D-F703-482F-82AA-63A5FBF3376E}" type="pres">
      <dgm:prSet presAssocID="{2A0BC61D-183D-44A5-B98B-F7D4FF4D254C}" presName="node" presStyleLbl="node1" presStyleIdx="2" presStyleCnt="5" custScaleY="64580" custRadScaleRad="80651" custRadScaleInc="2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02F7-C919-42BB-9DE1-03046E8568BB}" type="pres">
      <dgm:prSet presAssocID="{5685CC4B-BC78-4FF3-8247-99BD6CA54CD6}" presName="parTrans" presStyleLbl="bgSibTrans2D1" presStyleIdx="3" presStyleCnt="5" custLinFactNeighborX="-27663" custLinFactNeighborY="43444"/>
      <dgm:spPr/>
      <dgm:t>
        <a:bodyPr/>
        <a:lstStyle/>
        <a:p>
          <a:endParaRPr lang="ru-RU"/>
        </a:p>
      </dgm:t>
    </dgm:pt>
    <dgm:pt modelId="{6A756592-8FBE-4959-9375-0C35C0D458CC}" type="pres">
      <dgm:prSet presAssocID="{0A7EB711-FF50-4162-81A0-5970BF58032D}" presName="node" presStyleLbl="node1" presStyleIdx="3" presStyleCnt="5" custScaleY="62704" custRadScaleRad="107232" custRadScaleInc="415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F1A-5FCF-43E8-88BC-6B1F3F771DD4}" type="pres">
      <dgm:prSet presAssocID="{0504E7AB-1DB1-4E6A-AA84-DB9A347C7AF4}" presName="parTrans" presStyleLbl="bgSibTrans2D1" presStyleIdx="4" presStyleCnt="5" custLinFactNeighborX="-54903" custLinFactNeighborY="29686"/>
      <dgm:spPr/>
      <dgm:t>
        <a:bodyPr/>
        <a:lstStyle/>
        <a:p>
          <a:endParaRPr lang="ru-RU"/>
        </a:p>
      </dgm:t>
    </dgm:pt>
    <dgm:pt modelId="{5C86B78D-BBBC-40EF-AA3F-60076E7E7EDE}" type="pres">
      <dgm:prSet presAssocID="{E0A293CE-5EA5-4131-8690-C8136F1C2355}" presName="node" presStyleLbl="node1" presStyleIdx="4" presStyleCnt="5" custScaleY="70977" custRadScaleRad="107729" custRadScaleInc="1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13237DA3-3738-4462-8762-155F4B7354C2}" type="presOf" srcId="{2A0BC61D-183D-44A5-B98B-F7D4FF4D254C}" destId="{D7D7A27D-F703-482F-82AA-63A5FBF3376E}" srcOrd="0" destOrd="0" presId="urn:microsoft.com/office/officeart/2005/8/layout/radial4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2BB2542B-88A5-4F5F-A3D2-566E46202C5A}" type="presOf" srcId="{E0A293CE-5EA5-4131-8690-C8136F1C2355}" destId="{5C86B78D-BBBC-40EF-AA3F-60076E7E7EDE}" srcOrd="0" destOrd="0" presId="urn:microsoft.com/office/officeart/2005/8/layout/radial4"/>
    <dgm:cxn modelId="{244B2A96-6CFF-42AD-A17F-E8A51AC83E45}" type="presOf" srcId="{19BA032C-6185-4482-AF36-F3433EC4C629}" destId="{F6FDDAEE-9760-435F-A17D-0A6BC70F059D}" srcOrd="0" destOrd="0" presId="urn:microsoft.com/office/officeart/2005/8/layout/radial4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471E4241-25A9-4E9D-B716-B6CDC3CE6AF9}" type="presOf" srcId="{2A3286CF-EC64-496A-BC74-AB5BF5935DA6}" destId="{716E536F-AC9B-4D89-AEC8-D6FB15EA3531}" srcOrd="0" destOrd="0" presId="urn:microsoft.com/office/officeart/2005/8/layout/radial4"/>
    <dgm:cxn modelId="{10B2C5CA-DC9E-4BAB-A3BB-5D686B8224F4}" type="presOf" srcId="{8A895AB8-F4AE-43F2-88FE-57A5ABA0F855}" destId="{5B7946FB-3F10-4AD1-93B7-DB1C8E3EC1AF}" srcOrd="0" destOrd="0" presId="urn:microsoft.com/office/officeart/2005/8/layout/radial4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CB4E701B-EA27-478F-8131-C38867C4DBC7}" type="presOf" srcId="{0504E7AB-1DB1-4E6A-AA84-DB9A347C7AF4}" destId="{B9599F1A-5FCF-43E8-88BC-6B1F3F771DD4}" srcOrd="0" destOrd="0" presId="urn:microsoft.com/office/officeart/2005/8/layout/radial4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22EE63E4-A2A4-4D8A-94CD-4DF8DB20176E}" type="presOf" srcId="{0A7EB711-FF50-4162-81A0-5970BF58032D}" destId="{6A756592-8FBE-4959-9375-0C35C0D458CC}" srcOrd="0" destOrd="0" presId="urn:microsoft.com/office/officeart/2005/8/layout/radial4"/>
    <dgm:cxn modelId="{C7FD40D3-C88F-4197-A0AB-18EF724D0AA0}" type="presOf" srcId="{8057920E-E406-4037-9D8A-D86CFE8FDBD8}" destId="{A880E5B2-8A04-4D65-A6B0-D406B6BCBDE0}" srcOrd="0" destOrd="0" presId="urn:microsoft.com/office/officeart/2005/8/layout/radial4"/>
    <dgm:cxn modelId="{7ADBE281-CCC5-4E97-B992-DF7A3C035D5B}" type="presOf" srcId="{D86957BB-6DA0-4717-BCC6-D0CBDCE24EE4}" destId="{975A00E1-551B-4431-B937-173E777D1E38}" srcOrd="0" destOrd="0" presId="urn:microsoft.com/office/officeart/2005/8/layout/radial4"/>
    <dgm:cxn modelId="{2F0C73E9-4B35-495A-96D8-FF8B87C5EE1B}" type="presOf" srcId="{5685CC4B-BC78-4FF3-8247-99BD6CA54CD6}" destId="{EEC602F7-C919-42BB-9DE1-03046E8568BB}" srcOrd="0" destOrd="0" presId="urn:microsoft.com/office/officeart/2005/8/layout/radial4"/>
    <dgm:cxn modelId="{FE921C0C-0B6A-45AE-8890-B9B18D68DCEB}" type="presOf" srcId="{DB65965B-E55D-4B19-8B08-13ED5258AC85}" destId="{89F2EA67-CF8E-47F8-B02F-687A49058C5C}" srcOrd="0" destOrd="0" presId="urn:microsoft.com/office/officeart/2005/8/layout/radial4"/>
    <dgm:cxn modelId="{0F001594-D4B6-471E-AE59-50919047FA39}" type="presOf" srcId="{41542A8F-140A-4AE8-95EA-D44D99F862D7}" destId="{B9CE47D6-E62C-4066-8583-7AFF81902D2F}" srcOrd="0" destOrd="0" presId="urn:microsoft.com/office/officeart/2005/8/layout/radial4"/>
    <dgm:cxn modelId="{6E406567-871E-4EA5-9D46-86282D552658}" type="presParOf" srcId="{89F2EA67-CF8E-47F8-B02F-687A49058C5C}" destId="{975A00E1-551B-4431-B937-173E777D1E38}" srcOrd="0" destOrd="0" presId="urn:microsoft.com/office/officeart/2005/8/layout/radial4"/>
    <dgm:cxn modelId="{EA3046F7-4F7A-4035-B000-DF81105E304E}" type="presParOf" srcId="{89F2EA67-CF8E-47F8-B02F-687A49058C5C}" destId="{F6FDDAEE-9760-435F-A17D-0A6BC70F059D}" srcOrd="1" destOrd="0" presId="urn:microsoft.com/office/officeart/2005/8/layout/radial4"/>
    <dgm:cxn modelId="{F935A04C-5BBB-4577-9D48-D0CFFC2F09D7}" type="presParOf" srcId="{89F2EA67-CF8E-47F8-B02F-687A49058C5C}" destId="{A880E5B2-8A04-4D65-A6B0-D406B6BCBDE0}" srcOrd="2" destOrd="0" presId="urn:microsoft.com/office/officeart/2005/8/layout/radial4"/>
    <dgm:cxn modelId="{0F59E554-ED33-4F0C-9BFE-737036012A4D}" type="presParOf" srcId="{89F2EA67-CF8E-47F8-B02F-687A49058C5C}" destId="{5B7946FB-3F10-4AD1-93B7-DB1C8E3EC1AF}" srcOrd="3" destOrd="0" presId="urn:microsoft.com/office/officeart/2005/8/layout/radial4"/>
    <dgm:cxn modelId="{7393251D-B684-4C74-A964-D33AF6FE05BA}" type="presParOf" srcId="{89F2EA67-CF8E-47F8-B02F-687A49058C5C}" destId="{B9CE47D6-E62C-4066-8583-7AFF81902D2F}" srcOrd="4" destOrd="0" presId="urn:microsoft.com/office/officeart/2005/8/layout/radial4"/>
    <dgm:cxn modelId="{34B625C6-FC64-4B71-B071-420608932256}" type="presParOf" srcId="{89F2EA67-CF8E-47F8-B02F-687A49058C5C}" destId="{716E536F-AC9B-4D89-AEC8-D6FB15EA3531}" srcOrd="5" destOrd="0" presId="urn:microsoft.com/office/officeart/2005/8/layout/radial4"/>
    <dgm:cxn modelId="{4805C524-9514-4FFA-A3A5-E694221F2D82}" type="presParOf" srcId="{89F2EA67-CF8E-47F8-B02F-687A49058C5C}" destId="{D7D7A27D-F703-482F-82AA-63A5FBF3376E}" srcOrd="6" destOrd="0" presId="urn:microsoft.com/office/officeart/2005/8/layout/radial4"/>
    <dgm:cxn modelId="{11B68991-93B6-4C88-89EA-56AEE18BEB88}" type="presParOf" srcId="{89F2EA67-CF8E-47F8-B02F-687A49058C5C}" destId="{EEC602F7-C919-42BB-9DE1-03046E8568BB}" srcOrd="7" destOrd="0" presId="urn:microsoft.com/office/officeart/2005/8/layout/radial4"/>
    <dgm:cxn modelId="{9E04DDC7-23D9-45E3-BAE8-A3B10BD2BC48}" type="presParOf" srcId="{89F2EA67-CF8E-47F8-B02F-687A49058C5C}" destId="{6A756592-8FBE-4959-9375-0C35C0D458CC}" srcOrd="8" destOrd="0" presId="urn:microsoft.com/office/officeart/2005/8/layout/radial4"/>
    <dgm:cxn modelId="{A424BC9B-8506-4226-A65B-450D57AA5718}" type="presParOf" srcId="{89F2EA67-CF8E-47F8-B02F-687A49058C5C}" destId="{B9599F1A-5FCF-43E8-88BC-6B1F3F771DD4}" srcOrd="9" destOrd="0" presId="urn:microsoft.com/office/officeart/2005/8/layout/radial4"/>
    <dgm:cxn modelId="{0E580C7E-ADB4-4F7A-BE6A-C6EBD8B4B4C9}" type="presParOf" srcId="{89F2EA67-CF8E-47F8-B02F-687A49058C5C}" destId="{5C86B78D-BBBC-40EF-AA3F-60076E7E7EDE}" srcOrd="10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u="sng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>
            <a:lnSpc>
              <a:spcPct val="100000"/>
            </a:lnSpc>
          </a:pP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МБОУ  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BDF22-F307-468A-9E94-D2D632F72851}" type="presOf" srcId="{AC5491D6-FC31-4FAD-A83C-9F02B0EE9ACE}" destId="{C09DE736-C655-4EC2-B278-CF97F0259823}" srcOrd="0" destOrd="0" presId="urn:microsoft.com/office/officeart/2005/8/layout/vList6"/>
    <dgm:cxn modelId="{5E855AEC-5A26-4A37-8CC8-6BB266809867}" type="presOf" srcId="{7EF84FDD-C749-4CEF-BE47-29BAC931A8C7}" destId="{49221B50-B010-4910-A37C-5B4443738082}" srcOrd="0" destOrd="2" presId="urn:microsoft.com/office/officeart/2005/8/layout/vList6"/>
    <dgm:cxn modelId="{6D62FC1D-654B-4E8C-B911-0FF784314ED6}" type="presOf" srcId="{4C1069E4-34E0-4A19-884F-B69508B2538F}" destId="{49221B50-B010-4910-A37C-5B4443738082}" srcOrd="0" destOrd="1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47A09FCD-211B-4223-9D6E-1F9F6481DC46}" type="presOf" srcId="{832B8C87-51C2-47B0-8FD4-8AF8A21BC442}" destId="{E1E194AE-EA24-43A0-9851-BDC8239A95BF}" srcOrd="0" destOrd="0" presId="urn:microsoft.com/office/officeart/2005/8/layout/vList6"/>
    <dgm:cxn modelId="{55497B41-9887-4806-A5C2-95ED4E040281}" type="presOf" srcId="{A8248403-A90E-4DFA-9915-8EDF7B8E8025}" destId="{49221B50-B010-4910-A37C-5B4443738082}" srcOrd="0" destOrd="0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F6728E83-ED61-424D-B418-9498ACED8E66}" type="presOf" srcId="{6B921E0A-ACB7-469E-8DFE-B56AD568F37D}" destId="{49221B50-B010-4910-A37C-5B4443738082}" srcOrd="0" destOrd="3" presId="urn:microsoft.com/office/officeart/2005/8/layout/vList6"/>
    <dgm:cxn modelId="{703E666A-B9F0-4A22-BCBA-CFFB267B39E6}" type="presParOf" srcId="{E1E194AE-EA24-43A0-9851-BDC8239A95BF}" destId="{1C356400-8F56-47F5-A05B-CACD0D930B12}" srcOrd="0" destOrd="0" presId="urn:microsoft.com/office/officeart/2005/8/layout/vList6"/>
    <dgm:cxn modelId="{CC3F4A66-B7D6-4743-BE45-CB3F0337C1EA}" type="presParOf" srcId="{1C356400-8F56-47F5-A05B-CACD0D930B12}" destId="{C09DE736-C655-4EC2-B278-CF97F0259823}" srcOrd="0" destOrd="0" presId="urn:microsoft.com/office/officeart/2005/8/layout/vList6"/>
    <dgm:cxn modelId="{4242D6C4-BEEF-4D3F-94F7-1A1F9419557F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A00E1-551B-4431-B937-173E777D1E38}">
      <dsp:nvSpPr>
        <dsp:cNvPr id="0" name=""/>
        <dsp:cNvSpPr/>
      </dsp:nvSpPr>
      <dsp:spPr>
        <a:xfrm>
          <a:off x="2309804" y="2405013"/>
          <a:ext cx="4596363" cy="44529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sz="1600" kern="1200" dirty="0"/>
        </a:p>
      </dsp:txBody>
      <dsp:txXfrm>
        <a:off x="2982926" y="3057138"/>
        <a:ext cx="3250119" cy="3148735"/>
      </dsp:txXfrm>
    </dsp:sp>
    <dsp:sp modelId="{F6FDDAEE-9760-435F-A17D-0A6BC70F059D}">
      <dsp:nvSpPr>
        <dsp:cNvPr id="0" name=""/>
        <dsp:cNvSpPr/>
      </dsp:nvSpPr>
      <dsp:spPr>
        <a:xfrm rot="10701705">
          <a:off x="1718101" y="4531100"/>
          <a:ext cx="1127901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0E5B2-8A04-4D65-A6B0-D406B6BCBDE0}">
      <dsp:nvSpPr>
        <dsp:cNvPr id="0" name=""/>
        <dsp:cNvSpPr/>
      </dsp:nvSpPr>
      <dsp:spPr>
        <a:xfrm>
          <a:off x="0" y="4170667"/>
          <a:ext cx="2235493" cy="1121323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842" y="4203509"/>
        <a:ext cx="2169809" cy="1055639"/>
      </dsp:txXfrm>
    </dsp:sp>
    <dsp:sp modelId="{5B7946FB-3F10-4AD1-93B7-DB1C8E3EC1AF}">
      <dsp:nvSpPr>
        <dsp:cNvPr id="0" name=""/>
        <dsp:cNvSpPr/>
      </dsp:nvSpPr>
      <dsp:spPr>
        <a:xfrm rot="12816118">
          <a:off x="1670078" y="2927278"/>
          <a:ext cx="1524272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47D6-E62C-4066-8583-7AFF81902D2F}">
      <dsp:nvSpPr>
        <dsp:cNvPr id="0" name=""/>
        <dsp:cNvSpPr/>
      </dsp:nvSpPr>
      <dsp:spPr>
        <a:xfrm>
          <a:off x="251514" y="1916842"/>
          <a:ext cx="2235493" cy="1125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476" y="1949804"/>
        <a:ext cx="2169569" cy="1059477"/>
      </dsp:txXfrm>
    </dsp:sp>
    <dsp:sp modelId="{716E536F-AC9B-4D89-AEC8-D6FB15EA3531}">
      <dsp:nvSpPr>
        <dsp:cNvPr id="0" name=""/>
        <dsp:cNvSpPr/>
      </dsp:nvSpPr>
      <dsp:spPr>
        <a:xfrm rot="16200013">
          <a:off x="3980411" y="2357321"/>
          <a:ext cx="1255169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A27D-F703-482F-82AA-63A5FBF3376E}">
      <dsp:nvSpPr>
        <dsp:cNvPr id="0" name=""/>
        <dsp:cNvSpPr/>
      </dsp:nvSpPr>
      <dsp:spPr>
        <a:xfrm>
          <a:off x="3490251" y="968700"/>
          <a:ext cx="2235493" cy="1154945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4078" y="1002527"/>
        <a:ext cx="2167839" cy="1087291"/>
      </dsp:txXfrm>
    </dsp:sp>
    <dsp:sp modelId="{EEC602F7-C919-42BB-9DE1-03046E8568BB}">
      <dsp:nvSpPr>
        <dsp:cNvPr id="0" name=""/>
        <dsp:cNvSpPr/>
      </dsp:nvSpPr>
      <dsp:spPr>
        <a:xfrm rot="19548262">
          <a:off x="6025924" y="2847239"/>
          <a:ext cx="1472069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6592-8FBE-4959-9375-0C35C0D458CC}">
      <dsp:nvSpPr>
        <dsp:cNvPr id="0" name=""/>
        <dsp:cNvSpPr/>
      </dsp:nvSpPr>
      <dsp:spPr>
        <a:xfrm>
          <a:off x="6660222" y="1916842"/>
          <a:ext cx="2235493" cy="1121395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21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3067" y="1949687"/>
        <a:ext cx="2169803" cy="1055705"/>
      </dsp:txXfrm>
    </dsp:sp>
    <dsp:sp modelId="{B9599F1A-5FCF-43E8-88BC-6B1F3F771DD4}">
      <dsp:nvSpPr>
        <dsp:cNvPr id="0" name=""/>
        <dsp:cNvSpPr/>
      </dsp:nvSpPr>
      <dsp:spPr>
        <a:xfrm rot="25963">
          <a:off x="6386500" y="4517089"/>
          <a:ext cx="1058576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B78D-BBBC-40EF-AA3F-60076E7E7EDE}">
      <dsp:nvSpPr>
        <dsp:cNvPr id="0" name=""/>
        <dsp:cNvSpPr/>
      </dsp:nvSpPr>
      <dsp:spPr>
        <a:xfrm>
          <a:off x="6908506" y="4022648"/>
          <a:ext cx="2235493" cy="1269349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21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45684" y="4059826"/>
        <a:ext cx="2161137" cy="1194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373365"/>
        <a:ext cx="1521054" cy="220559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22885" cy="294944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МБОУ  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kern="1200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sp:txBody>
      <dsp:txXfrm>
        <a:off x="143980" y="143980"/>
        <a:ext cx="3534925" cy="2661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6C31-B0BD-42D6-B71E-56A6C47E4744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C3C5-6403-4613-8F9E-F7A4A55867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47"/>
            <a:ext cx="9753600" cy="73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43700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Карасинская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 им </a:t>
            </a:r>
            <a:r>
              <a:rPr lang="ru-RU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З.Т.</a:t>
            </a:r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 smtClean="0">
              <a:solidFill>
                <a:srgbClr val="B51B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родителей дошкольная группа)</a:t>
            </a:r>
            <a:endParaRPr lang="ru-RU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playcast.ru/uploads/2016/05/23/1875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81051"/>
            <a:ext cx="9468544" cy="76390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00528" cy="24288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25" y="3798202"/>
            <a:ext cx="4000528" cy="264320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Кадровые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-  первой квалификационной категории.  Требование: обладать основными компетенциями, необходимыми для развития детей.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142984"/>
            <a:ext cx="4177604" cy="3226722"/>
          </a:xfrm>
          <a:prstGeom prst="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3414" y="4653136"/>
            <a:ext cx="4000528" cy="207170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-4284984" y="1484784"/>
            <a:ext cx="4041648" cy="4937760"/>
          </a:xfrm>
        </p:spPr>
        <p:txBody>
          <a:bodyPr/>
          <a:lstStyle/>
          <a:p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900igr.net/up/datas/199123/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im0-tub-ru.yandex.net/i?id=5fc0fe94bc2da61d7fd097ac0bf58c3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571768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12776"/>
            <a:ext cx="475252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9734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b="1" dirty="0" smtClean="0">
              <a:solidFill>
                <a:srgbClr val="FC22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Система  </a:t>
            </a:r>
            <a:r>
              <a:rPr lang="ru-RU" sz="2000" b="1" dirty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взаимодействия  с родителями  включает:</a:t>
            </a: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результатами работы </a:t>
            </a:r>
            <a:r>
              <a:rPr lang="ru-RU" dirty="0" smtClean="0">
                <a:latin typeface="Georgia" panose="02040502050405020303" pitchFamily="18" charset="0"/>
              </a:rPr>
              <a:t>ДОУ;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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ru-RU" dirty="0">
                <a:latin typeface="Georgia" panose="02040502050405020303" pitchFamily="18" charset="0"/>
              </a:rPr>
              <a:t>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ru-RU" dirty="0">
                <a:latin typeface="Georgia" panose="02040502050405020303" pitchFamily="18" charset="0"/>
              </a:rPr>
              <a:t>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ru-RU" dirty="0">
                <a:latin typeface="Georgia" panose="02040502050405020303" pitchFamily="18" charset="0"/>
              </a:rPr>
              <a:t>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1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3250" name="Picture 2" descr="http://zoozel.ru/gallery/images/1706367_fony-dlya-det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0" y="0"/>
            <a:ext cx="919022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496944" cy="4752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12776"/>
            <a:ext cx="5472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https://avatars.mds.yandex.net/get-pdb/34158/54828917-478a-4f9b-bf25-bd86e750e476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Georgia" panose="02040502050405020303" pitchFamily="18" charset="0"/>
            </a:endParaRP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УВАЖАЕМЫЕ РОДИТЕЛИ!</a:t>
            </a:r>
          </a:p>
          <a:p>
            <a:pPr algn="ctr"/>
            <a:r>
              <a:rPr lang="ru-RU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</a:rPr>
              <a:t>Спасибо что вы с нами!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701944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5008" y="0"/>
            <a:ext cx="89289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</a:t>
            </a:r>
            <a:r>
              <a:rPr lang="ru-RU" sz="2400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b="1" dirty="0" err="1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Карасинская</a:t>
            </a:r>
            <a:r>
              <a:rPr lang="ru-RU" sz="2400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 им </a:t>
            </a:r>
            <a:r>
              <a:rPr lang="ru-RU" sz="2400" b="1" dirty="0" err="1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Шарафутдинова</a:t>
            </a:r>
            <a:r>
              <a:rPr lang="ru-RU" sz="2400" b="1" dirty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З.Т.»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96289167"/>
              </p:ext>
            </p:extLst>
          </p:nvPr>
        </p:nvGraphicFramePr>
        <p:xfrm>
          <a:off x="107503" y="1196753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225239" y="307181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284598" y="3212976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Шаехова</a:t>
            </a:r>
            <a:r>
              <a:rPr lang="ru-RU" sz="1600" dirty="0" smtClean="0">
                <a:latin typeface="Georgia" panose="02040502050405020303" pitchFamily="18" charset="0"/>
              </a:rPr>
              <a:t> Р.К.;</a:t>
            </a: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«Говорим  по-татарски» и др.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15416"/>
            <a:ext cx="9753600" cy="7343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7030A0"/>
                </a:solidFill>
                <a:latin typeface="Georgia" pitchFamily="18" charset="0"/>
              </a:rPr>
              <a:t>Образовательные области: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8820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7848871" cy="258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-fotki.yandex.ru/get/9/yankolin.142/0_2a4ce_8bb1436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97347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38916" name="Picture 4" descr="https://ds04.infourok.ru/uploads/ex/0ac8/000980a7-3b9dde26/hello_html_1c6bc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8280920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332656"/>
            <a:ext cx="8784976" cy="33123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8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8208912" cy="4309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shkolnie.ru/pars_docs/refs/46/45410/45410_html_m27ed9c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0551"/>
            <a:ext cx="9915525" cy="7448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495151"/>
            <a:ext cx="9828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40964" name="Picture 4" descr="http://detstvo96.ru/_si/0/19497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140968"/>
            <a:ext cx="5573415" cy="310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zoozel.ru/gallery/images/1853867_fon-dlya-prezentacii-powerpoint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38151"/>
            <a:ext cx="9763125" cy="72961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-31541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0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39940" name="Picture 4" descr="https://siglaeva-estalsad30.edumsko.ru/uploads/3000/11161/persona/folders/Konsul_tacii_dlya_pedagogov/det-sad3.jpg?14608261983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534" y="3429000"/>
            <a:ext cx="8135466" cy="3151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710219"/>
            <a:ext cx="8640960" cy="4937760"/>
          </a:xfrm>
        </p:spPr>
        <p:txBody>
          <a:bodyPr/>
          <a:lstStyle/>
          <a:p>
            <a:pPr algn="just"/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852936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2839988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2282"/>
            <a:ext cx="9150350" cy="16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1089</Words>
  <Application>Microsoft Office PowerPoint</Application>
  <PresentationFormat>Экран (4:3)</PresentationFormat>
  <Paragraphs>145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Образовательная программа состоит: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реализации программы:</vt:lpstr>
      <vt:lpstr>Презентация PowerPoint</vt:lpstr>
      <vt:lpstr>Вариативная часть образовательной программы</vt:lpstr>
      <vt:lpstr> Требования к развивающей предметно-пространственной среде</vt:lpstr>
      <vt:lpstr>Презентация PowerPoint</vt:lpstr>
      <vt:lpstr>Целевые ориентиры на этапе завершения дошкольного образования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Daniia</cp:lastModifiedBy>
  <cp:revision>12</cp:revision>
  <dcterms:created xsi:type="dcterms:W3CDTF">2018-05-28T16:57:33Z</dcterms:created>
  <dcterms:modified xsi:type="dcterms:W3CDTF">2023-11-14T06:29:19Z</dcterms:modified>
</cp:coreProperties>
</file>